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1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9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3.png"/><Relationship Id="rId27" Type="http://schemas.openxmlformats.org/officeDocument/2006/relationships/image" Target="../media/image142.png"/><Relationship Id="rId30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19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18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21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20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71.png"/><Relationship Id="rId5" Type="http://schemas.openxmlformats.org/officeDocument/2006/relationships/image" Target="../media/image118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9.png"/><Relationship Id="rId9" Type="http://schemas.openxmlformats.org/officeDocument/2006/relationships/image" Target="../media/image122.png"/><Relationship Id="rId14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9.png"/><Relationship Id="rId10" Type="http://schemas.openxmlformats.org/officeDocument/2006/relationships/image" Target="../media/image223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15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2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0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42" Type="http://schemas.openxmlformats.org/officeDocument/2006/relationships/image" Target="../media/image107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4" Type="http://schemas.openxmlformats.org/officeDocument/2006/relationships/image" Target="../media/image1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3D255D-CDCB-B6D8-90DB-DE22F0389299}"/>
              </a:ext>
            </a:extLst>
          </p:cNvPr>
          <p:cNvSpPr/>
          <p:nvPr/>
        </p:nvSpPr>
        <p:spPr>
          <a:xfrm>
            <a:off x="474133" y="1325563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Vertical / Lateral stability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2404533" y="1325563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3856567" y="1325563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5308600" y="1325563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52290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40838" y="6352783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16004</TotalTime>
  <Words>645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142</cp:revision>
  <dcterms:created xsi:type="dcterms:W3CDTF">2023-07-26T17:49:20Z</dcterms:created>
  <dcterms:modified xsi:type="dcterms:W3CDTF">2024-11-25T22:06:16Z</dcterms:modified>
</cp:coreProperties>
</file>